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2" r:id="rId2"/>
    <p:sldId id="256" r:id="rId3"/>
    <p:sldId id="263" r:id="rId4"/>
    <p:sldId id="257" r:id="rId5"/>
    <p:sldId id="264" r:id="rId6"/>
    <p:sldId id="258" r:id="rId7"/>
    <p:sldId id="265" r:id="rId8"/>
    <p:sldId id="260" r:id="rId9"/>
    <p:sldId id="266" r:id="rId10"/>
    <p:sldId id="261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68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15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4C1BD-524D-4C1F-A79A-EF918229BFA3}" type="datetimeFigureOut">
              <a:rPr lang="en-US" smtClean="0"/>
              <a:t>7/24/19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55444-325D-4BD8-8471-933FF62EF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533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4C1BD-524D-4C1F-A79A-EF918229BFA3}" type="datetimeFigureOut">
              <a:rPr lang="en-US" smtClean="0"/>
              <a:t>7/24/19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55444-325D-4BD8-8471-933FF62EF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787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4C1BD-524D-4C1F-A79A-EF918229BFA3}" type="datetimeFigureOut">
              <a:rPr lang="en-US" smtClean="0"/>
              <a:t>7/24/19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55444-325D-4BD8-8471-933FF62EF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654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4C1BD-524D-4C1F-A79A-EF918229BFA3}" type="datetimeFigureOut">
              <a:rPr lang="en-US" smtClean="0"/>
              <a:t>7/24/19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55444-325D-4BD8-8471-933FF62EF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030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4C1BD-524D-4C1F-A79A-EF918229BFA3}" type="datetimeFigureOut">
              <a:rPr lang="en-US" smtClean="0"/>
              <a:t>7/24/19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55444-325D-4BD8-8471-933FF62EF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72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4C1BD-524D-4C1F-A79A-EF918229BFA3}" type="datetimeFigureOut">
              <a:rPr lang="en-US" smtClean="0"/>
              <a:t>7/24/19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55444-325D-4BD8-8471-933FF62EF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365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4C1BD-524D-4C1F-A79A-EF918229BFA3}" type="datetimeFigureOut">
              <a:rPr lang="en-US" smtClean="0"/>
              <a:t>7/24/19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55444-325D-4BD8-8471-933FF62EF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903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4C1BD-524D-4C1F-A79A-EF918229BFA3}" type="datetimeFigureOut">
              <a:rPr lang="en-US" smtClean="0"/>
              <a:t>7/24/19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55444-325D-4BD8-8471-933FF62EF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257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4C1BD-524D-4C1F-A79A-EF918229BFA3}" type="datetimeFigureOut">
              <a:rPr lang="en-US" smtClean="0"/>
              <a:t>7/24/19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55444-325D-4BD8-8471-933FF62EF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393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4C1BD-524D-4C1F-A79A-EF918229BFA3}" type="datetimeFigureOut">
              <a:rPr lang="en-US" smtClean="0"/>
              <a:t>7/24/19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55444-325D-4BD8-8471-933FF62EF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079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4C1BD-524D-4C1F-A79A-EF918229BFA3}" type="datetimeFigureOut">
              <a:rPr lang="en-US" smtClean="0"/>
              <a:t>7/24/19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55444-325D-4BD8-8471-933FF62EF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139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4C1BD-524D-4C1F-A79A-EF918229BFA3}" type="datetimeFigureOut">
              <a:rPr lang="en-US" smtClean="0"/>
              <a:t>7/24/19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255444-325D-4BD8-8471-933FF62EF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99280" y="6188948"/>
            <a:ext cx="24151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Water Features</a:t>
            </a:r>
          </a:p>
        </p:txBody>
      </p:sp>
    </p:spTree>
    <p:extLst>
      <p:ext uri="{BB962C8B-B14F-4D97-AF65-F5344CB8AC3E}">
        <p14:creationId xmlns:p14="http://schemas.microsoft.com/office/powerpoint/2010/main" val="2945900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1" y="0"/>
            <a:ext cx="887505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99269" y="5816415"/>
            <a:ext cx="29858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Areas of Historical </a:t>
            </a:r>
          </a:p>
          <a:p>
            <a:pPr algn="ctr"/>
            <a:r>
              <a:rPr lang="en-US" sz="2400" dirty="0"/>
              <a:t>&amp; Cultural Significance</a:t>
            </a:r>
          </a:p>
        </p:txBody>
      </p:sp>
    </p:spTree>
    <p:extLst>
      <p:ext uri="{BB962C8B-B14F-4D97-AF65-F5344CB8AC3E}">
        <p14:creationId xmlns:p14="http://schemas.microsoft.com/office/powerpoint/2010/main" val="1510037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99280" y="6188948"/>
            <a:ext cx="24151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Water Features</a:t>
            </a:r>
          </a:p>
        </p:txBody>
      </p:sp>
    </p:spTree>
    <p:extLst>
      <p:ext uri="{BB962C8B-B14F-4D97-AF65-F5344CB8AC3E}">
        <p14:creationId xmlns:p14="http://schemas.microsoft.com/office/powerpoint/2010/main" val="2414680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0" y="5772388"/>
            <a:ext cx="24621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Drinking Water </a:t>
            </a:r>
          </a:p>
          <a:p>
            <a:pPr algn="ctr"/>
            <a:r>
              <a:rPr lang="en-US" sz="2800" dirty="0">
                <a:solidFill>
                  <a:prstClr val="black"/>
                </a:solidFill>
              </a:rPr>
              <a:t>Supplies</a:t>
            </a:r>
          </a:p>
        </p:txBody>
      </p:sp>
    </p:spTree>
    <p:extLst>
      <p:ext uri="{BB962C8B-B14F-4D97-AF65-F5344CB8AC3E}">
        <p14:creationId xmlns:p14="http://schemas.microsoft.com/office/powerpoint/2010/main" val="753682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0" y="5772388"/>
            <a:ext cx="24621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Drinking Water </a:t>
            </a:r>
          </a:p>
          <a:p>
            <a:pPr algn="ctr"/>
            <a:r>
              <a:rPr lang="en-US" sz="2800" dirty="0"/>
              <a:t>Supplies</a:t>
            </a:r>
          </a:p>
        </p:txBody>
      </p:sp>
    </p:spTree>
    <p:extLst>
      <p:ext uri="{BB962C8B-B14F-4D97-AF65-F5344CB8AC3E}">
        <p14:creationId xmlns:p14="http://schemas.microsoft.com/office/powerpoint/2010/main" val="2519959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99280" y="6188948"/>
            <a:ext cx="1941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Flood Zones</a:t>
            </a:r>
          </a:p>
        </p:txBody>
      </p:sp>
    </p:spTree>
    <p:extLst>
      <p:ext uri="{BB962C8B-B14F-4D97-AF65-F5344CB8AC3E}">
        <p14:creationId xmlns:p14="http://schemas.microsoft.com/office/powerpoint/2010/main" val="1062193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99280" y="6188948"/>
            <a:ext cx="1941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Flood Zones</a:t>
            </a:r>
          </a:p>
        </p:txBody>
      </p:sp>
    </p:spTree>
    <p:extLst>
      <p:ext uri="{BB962C8B-B14F-4D97-AF65-F5344CB8AC3E}">
        <p14:creationId xmlns:p14="http://schemas.microsoft.com/office/powerpoint/2010/main" val="3058140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63813" y="6121214"/>
            <a:ext cx="2905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Recreational Areas</a:t>
            </a:r>
          </a:p>
        </p:txBody>
      </p:sp>
    </p:spTree>
    <p:extLst>
      <p:ext uri="{BB962C8B-B14F-4D97-AF65-F5344CB8AC3E}">
        <p14:creationId xmlns:p14="http://schemas.microsoft.com/office/powerpoint/2010/main" val="3494048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63813" y="6121214"/>
            <a:ext cx="2905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Recreational Areas</a:t>
            </a:r>
          </a:p>
        </p:txBody>
      </p:sp>
    </p:spTree>
    <p:extLst>
      <p:ext uri="{BB962C8B-B14F-4D97-AF65-F5344CB8AC3E}">
        <p14:creationId xmlns:p14="http://schemas.microsoft.com/office/powerpoint/2010/main" val="1658713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99269" y="5816415"/>
            <a:ext cx="29858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</a:rPr>
              <a:t>Areas of Historical </a:t>
            </a:r>
          </a:p>
          <a:p>
            <a:pPr algn="ctr"/>
            <a:r>
              <a:rPr lang="en-US" sz="2400" dirty="0">
                <a:solidFill>
                  <a:prstClr val="black"/>
                </a:solidFill>
              </a:rPr>
              <a:t>&amp; Cultural Significance</a:t>
            </a:r>
          </a:p>
        </p:txBody>
      </p:sp>
    </p:spTree>
    <p:extLst>
      <p:ext uri="{BB962C8B-B14F-4D97-AF65-F5344CB8AC3E}">
        <p14:creationId xmlns:p14="http://schemas.microsoft.com/office/powerpoint/2010/main" val="14651195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1905</TotalTime>
  <Words>30</Words>
  <Application>Microsoft Macintosh PowerPoint</Application>
  <PresentationFormat>On-screen Show (4:3)</PresentationFormat>
  <Paragraphs>14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Hushaw</dc:creator>
  <cp:lastModifiedBy>Sharl Heller</cp:lastModifiedBy>
  <cp:revision>14</cp:revision>
  <dcterms:created xsi:type="dcterms:W3CDTF">2019-06-26T14:41:09Z</dcterms:created>
  <dcterms:modified xsi:type="dcterms:W3CDTF">2019-07-24T13:48:35Z</dcterms:modified>
</cp:coreProperties>
</file>